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All About Nick!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Nick Weeks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91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70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My name is Nick Weeks and I am a 21 year old Fourth year college student attending Campbell University.  During this presentation you will learn:</a:t>
            </a:r>
          </a:p>
          <a:p>
            <a:pPr lvl="1"/>
            <a:r>
              <a:rPr lang="en-US" dirty="0" smtClean="0"/>
              <a:t>Where I’m From</a:t>
            </a:r>
          </a:p>
          <a:p>
            <a:pPr lvl="1"/>
            <a:r>
              <a:rPr lang="en-US" dirty="0" smtClean="0"/>
              <a:t>What I’m Doing Now</a:t>
            </a:r>
          </a:p>
          <a:p>
            <a:pPr lvl="1"/>
            <a:r>
              <a:rPr lang="en-US" dirty="0" smtClean="0"/>
              <a:t>School History</a:t>
            </a:r>
          </a:p>
          <a:p>
            <a:pPr lvl="1"/>
            <a:r>
              <a:rPr lang="en-US" dirty="0" smtClean="0"/>
              <a:t>Sports History</a:t>
            </a:r>
          </a:p>
          <a:p>
            <a:pPr lvl="1"/>
            <a:r>
              <a:rPr lang="en-US" dirty="0" smtClean="0"/>
              <a:t>Who I represent</a:t>
            </a:r>
          </a:p>
          <a:p>
            <a:pPr lvl="1"/>
            <a:r>
              <a:rPr lang="en-US" dirty="0" smtClean="0"/>
              <a:t>What I Like To Do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0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I’m From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 was born in the small town of Dunn, North Carolina, which is also the place most of my immediate family was born.  </a:t>
            </a:r>
          </a:p>
          <a:p>
            <a:r>
              <a:rPr lang="en-US" dirty="0" smtClean="0"/>
              <a:t>My parents are James and Elaine Weeks and I have one older brother named Brandon.</a:t>
            </a:r>
          </a:p>
          <a:p>
            <a:r>
              <a:rPr lang="en-US" dirty="0" smtClean="0"/>
              <a:t>Growing up I lived in a three story brick house until the age of nine which was the time my parents were divorced.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625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I’m Doing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Currently I am finishing up with my last year at Campbell.  I’m teaching Math Labs at Campbell and doing my Practicum to get my teachers licensure.</a:t>
            </a:r>
          </a:p>
          <a:p>
            <a:r>
              <a:rPr lang="en-US" dirty="0" smtClean="0"/>
              <a:t>I am dating a beautiful girl named Rochelle </a:t>
            </a:r>
            <a:r>
              <a:rPr lang="en-US" dirty="0" err="1" smtClean="0"/>
              <a:t>Shifflett</a:t>
            </a:r>
            <a:r>
              <a:rPr lang="en-US" dirty="0" smtClean="0"/>
              <a:t> Who I’ve been with for Four years.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80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 attending Gentry Primary, Erwin Elementary, Coats Erwin Middle, and Triton High School.</a:t>
            </a:r>
          </a:p>
          <a:p>
            <a:r>
              <a:rPr lang="en-US" dirty="0" smtClean="0"/>
              <a:t>I was an Average student who made all A’s and B’s and never missed more than 4 days a year other than when I broke my ankle playing football my 11</a:t>
            </a:r>
            <a:r>
              <a:rPr lang="en-US" baseline="30000" dirty="0" smtClean="0"/>
              <a:t>th</a:t>
            </a:r>
            <a:r>
              <a:rPr lang="en-US" dirty="0" smtClean="0"/>
              <a:t> grade year.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149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Sports History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solidFill>
                  <a:schemeClr val="bg1"/>
                </a:solidFill>
              </a:rPr>
              <a:t>I played: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 Football from 7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to 12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grade</a:t>
            </a:r>
          </a:p>
          <a:p>
            <a:pPr lvl="2"/>
            <a:r>
              <a:rPr lang="en-US" dirty="0">
                <a:solidFill>
                  <a:schemeClr val="bg1"/>
                </a:solidFill>
              </a:rPr>
              <a:t>Best Defensive Player 8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grade award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Varsity for three years in High School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bg1"/>
                </a:solidFill>
              </a:rPr>
              <a:t>Basketball from 7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to 8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grade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Most improved 8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grade award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bg1"/>
                </a:solidFill>
              </a:rPr>
              <a:t>Lacrosse from 9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to </a:t>
            </a:r>
            <a:r>
              <a:rPr lang="en-US" dirty="0" smtClean="0">
                <a:solidFill>
                  <a:schemeClr val="bg1"/>
                </a:solidFill>
              </a:rPr>
              <a:t>12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Set the school record for most goals achieved my 11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grade year and then broke it again my 12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grade year.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Best </a:t>
            </a:r>
            <a:r>
              <a:rPr lang="en-US" dirty="0" err="1" smtClean="0">
                <a:solidFill>
                  <a:schemeClr val="bg1"/>
                </a:solidFill>
              </a:rPr>
              <a:t>Middie</a:t>
            </a:r>
            <a:r>
              <a:rPr lang="en-US" dirty="0" smtClean="0">
                <a:solidFill>
                  <a:schemeClr val="bg1"/>
                </a:solidFill>
              </a:rPr>
              <a:t> 11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grade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MVP 12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grade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Ran </a:t>
            </a:r>
            <a:r>
              <a:rPr lang="en-US" dirty="0">
                <a:solidFill>
                  <a:schemeClr val="bg1"/>
                </a:solidFill>
              </a:rPr>
              <a:t>Winter Track my 10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grade year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MVP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1</a:t>
            </a:r>
            <a:r>
              <a:rPr lang="en-US" baseline="30000" dirty="0" smtClean="0">
                <a:solidFill>
                  <a:schemeClr val="bg1"/>
                </a:solidFill>
              </a:rPr>
              <a:t>st</a:t>
            </a:r>
            <a:r>
              <a:rPr lang="en-US" dirty="0" smtClean="0">
                <a:solidFill>
                  <a:schemeClr val="bg1"/>
                </a:solidFill>
              </a:rPr>
              <a:t> in conference for 300 meter and 4 by 400 relay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18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Who I Represent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143000"/>
            <a:ext cx="2133600" cy="1054491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143001"/>
            <a:ext cx="2133600" cy="10739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86200"/>
            <a:ext cx="1524000" cy="1143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738749"/>
            <a:ext cx="2381250" cy="666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544947"/>
            <a:ext cx="1422400" cy="1721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4724400"/>
            <a:ext cx="1714500" cy="12287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48955" y="1372531"/>
            <a:ext cx="3200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North Carolina Teaching Fellows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Campbell University Undergraduate Student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Duck Junkies Field Staff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NC Hunting Mentor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Campbell Middle Level Association Vice President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Cut ‘</a:t>
            </a:r>
            <a:r>
              <a:rPr lang="en-US" dirty="0" err="1" smtClean="0">
                <a:solidFill>
                  <a:schemeClr val="bg1"/>
                </a:solidFill>
              </a:rPr>
              <a:t>Em</a:t>
            </a:r>
            <a:r>
              <a:rPr lang="en-US" dirty="0" smtClean="0">
                <a:solidFill>
                  <a:schemeClr val="bg1"/>
                </a:solidFill>
              </a:rPr>
              <a:t> Kennels Owner and Trainer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55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I like to do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a future teacher I love to educate others.  Whether its by teaching students or by training dogs I love teaching.</a:t>
            </a:r>
          </a:p>
          <a:p>
            <a:r>
              <a:rPr lang="en-US" dirty="0" smtClean="0"/>
              <a:t>I </a:t>
            </a:r>
            <a:r>
              <a:rPr lang="en-US" b="1" dirty="0" smtClean="0"/>
              <a:t>LOVE</a:t>
            </a:r>
            <a:r>
              <a:rPr lang="en-US" dirty="0" smtClean="0"/>
              <a:t> the outdoors!  Hunting, Fishing, Hiking, Swimming….if it’s outdoors I like to do it.</a:t>
            </a:r>
          </a:p>
          <a:p>
            <a:r>
              <a:rPr lang="en-US" dirty="0" smtClean="0"/>
              <a:t>Spending time with family really matters to me.  Nothing beats a good Southern meal on a Sunday afternoon with my family.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72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318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421</Words>
  <Application>Microsoft Office PowerPoint</Application>
  <PresentationFormat>On-screen Show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All About Nick!</vt:lpstr>
      <vt:lpstr>Who am I?</vt:lpstr>
      <vt:lpstr>Where I’m From</vt:lpstr>
      <vt:lpstr>What I’m Doing Now</vt:lpstr>
      <vt:lpstr>School History</vt:lpstr>
      <vt:lpstr>Sports History</vt:lpstr>
      <vt:lpstr>Who I Represent</vt:lpstr>
      <vt:lpstr>What I like to do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About Nick!</dc:title>
  <dc:creator>student</dc:creator>
  <cp:lastModifiedBy>student</cp:lastModifiedBy>
  <cp:revision>11</cp:revision>
  <dcterms:created xsi:type="dcterms:W3CDTF">2006-08-16T00:00:00Z</dcterms:created>
  <dcterms:modified xsi:type="dcterms:W3CDTF">2011-10-04T17:26:21Z</dcterms:modified>
</cp:coreProperties>
</file>